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7" name="Уровень текста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Крупный план дикорастущих растений между камнями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Большая скала под тёмными облаками с грунтовой дорогой на переднем плане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Крупный план дикого растения между вулканическими камнями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одопад в окружении скал и растительности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елёный холмистый пейзаж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3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Камни, покрытые мхом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1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2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Большая скала под тёмными облаками с грунтовой дорогой на переднем плане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Разработал: Адамонис Никита Александрович"/>
          <p:cNvSpPr txBox="1"/>
          <p:nvPr>
            <p:ph type="body" idx="21"/>
          </p:nvPr>
        </p:nvSpPr>
        <p:spPr>
          <a:xfrm>
            <a:off x="1206498" y="11090248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Разработал: Адамонис Никита Александрович</a:t>
            </a:r>
          </a:p>
        </p:txBody>
      </p:sp>
      <p:pic>
        <p:nvPicPr>
          <p:cNvPr id="153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0396" y="2563950"/>
            <a:ext cx="19443208" cy="30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Проверил: Федкевич Диана Андреевна"/>
          <p:cNvSpPr txBox="1"/>
          <p:nvPr/>
        </p:nvSpPr>
        <p:spPr>
          <a:xfrm>
            <a:off x="1206499" y="11793248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defRPr b="1" sz="3600"/>
            </a:lvl1pPr>
          </a:lstStyle>
          <a:p>
            <a:pPr/>
            <a:r>
              <a:t>Проверил: Федкевич Диана Андреевна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Вход в качестве администратор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Вход в качестве администратора</a:t>
            </a:r>
          </a:p>
        </p:txBody>
      </p:sp>
      <p:sp>
        <p:nvSpPr>
          <p:cNvPr id="229" name="При выборе данного пункта вам будет предложено ввести логин и пароль администратора:"/>
          <p:cNvSpPr txBox="1"/>
          <p:nvPr/>
        </p:nvSpPr>
        <p:spPr>
          <a:xfrm>
            <a:off x="1010189" y="3918062"/>
            <a:ext cx="22363622" cy="175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При выборе данного пункта вам будет предложено ввести логин и пароль администратора:</a:t>
            </a:r>
          </a:p>
        </p:txBody>
      </p:sp>
      <p:pic>
        <p:nvPicPr>
          <p:cNvPr id="230" name="Снимок экрана 2024-06-17 в 10.55.53.png" descr="Снимок экрана 2024-06-17 в 10.55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7908" y="6207813"/>
            <a:ext cx="7488184" cy="1959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5344" y="12261916"/>
            <a:ext cx="4669415" cy="73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Вход в качестве администратор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Вход в качестве администратора</a:t>
            </a:r>
          </a:p>
        </p:txBody>
      </p:sp>
      <p:sp>
        <p:nvSpPr>
          <p:cNvPr id="235" name="При выборе данного пункта вам будет предложено ввести логин и пароль администратора:"/>
          <p:cNvSpPr txBox="1"/>
          <p:nvPr/>
        </p:nvSpPr>
        <p:spPr>
          <a:xfrm>
            <a:off x="1010189" y="3918062"/>
            <a:ext cx="22363622" cy="175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При выборе данного пункта вам будет предложено ввести логин и пароль администратора:</a:t>
            </a:r>
          </a:p>
        </p:txBody>
      </p:sp>
      <p:pic>
        <p:nvPicPr>
          <p:cNvPr id="236" name="Снимок экрана 2024-06-17 в 10.55.53.png" descr="Снимок экрана 2024-06-17 в 10.55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7908" y="6209717"/>
            <a:ext cx="7488184" cy="1959119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После ввода верных данных вам покажется следующее меню:"/>
          <p:cNvSpPr txBox="1"/>
          <p:nvPr/>
        </p:nvSpPr>
        <p:spPr>
          <a:xfrm>
            <a:off x="1787620" y="8864427"/>
            <a:ext cx="20808761" cy="92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После ввода верных данных вам покажется следующее меню:</a:t>
            </a:r>
          </a:p>
        </p:txBody>
      </p:sp>
      <p:pic>
        <p:nvPicPr>
          <p:cNvPr id="238" name="Снимок экрана 2024-06-17 в 11.02.29.png" descr="Снимок экрана 2024-06-17 в 11.02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1645" y="10480261"/>
            <a:ext cx="12180710" cy="1894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05344" y="12261916"/>
            <a:ext cx="4669415" cy="73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Внести изменение в прогноз погоды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pc="-174" sz="8700"/>
            </a:lvl1pPr>
          </a:lstStyle>
          <a:p>
            <a:pPr/>
            <a:r>
              <a:t>Внести изменение в прогноз погоды.</a:t>
            </a:r>
          </a:p>
        </p:txBody>
      </p:sp>
      <p:sp>
        <p:nvSpPr>
          <p:cNvPr id="243" name="После выбора данного пункта меню вам будет поочередно предложено ввести данные для изменения: дату, максимальную и минимальную температуры, скорость ветра, влажность и регион, в котором будет переписана информация."/>
          <p:cNvSpPr txBox="1"/>
          <p:nvPr/>
        </p:nvSpPr>
        <p:spPr>
          <a:xfrm>
            <a:off x="134270" y="3295926"/>
            <a:ext cx="24115460" cy="3434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После выбора данного пункта меню вам будет поочередно предложено ввести данные для изменения: дату, максимальную и минимальную температуры, скорость ветра, влажность и регион, в котором будет переписана информация.</a:t>
            </a:r>
          </a:p>
        </p:txBody>
      </p:sp>
      <p:pic>
        <p:nvPicPr>
          <p:cNvPr id="244" name="Снимок экрана 2024-06-17 в 11.05.08.png" descr="Снимок экрана 2024-06-17 в 11.05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6577" y="7163154"/>
            <a:ext cx="12010846" cy="286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Снимок экрана 2024-06-17 в 11.08.55.png" descr="Снимок экрана 2024-06-17 в 11.08.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28531" y="12029100"/>
            <a:ext cx="3126938" cy="156346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Далее появится меню подтверждения:"/>
          <p:cNvSpPr txBox="1"/>
          <p:nvPr/>
        </p:nvSpPr>
        <p:spPr>
          <a:xfrm>
            <a:off x="5513356" y="10458398"/>
            <a:ext cx="12891961" cy="920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Далее появится меню подтверждения:</a:t>
            </a:r>
          </a:p>
        </p:txBody>
      </p:sp>
      <p:pic>
        <p:nvPicPr>
          <p:cNvPr id="247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05344" y="12261916"/>
            <a:ext cx="4669415" cy="73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Продлить прогноз погод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pc="-174" sz="8700"/>
            </a:lvl1pPr>
          </a:lstStyle>
          <a:p>
            <a:pPr/>
            <a:r>
              <a:t>Продлить прогноз погоды</a:t>
            </a:r>
          </a:p>
        </p:txBody>
      </p:sp>
      <p:sp>
        <p:nvSpPr>
          <p:cNvPr id="251" name="После выбора данного пункта меню вам будет поочередно предложено ввести данные: максимальную и минимальную температуры, скорость ветра, влажность и регион, в который будет дописана информация."/>
          <p:cNvSpPr txBox="1"/>
          <p:nvPr/>
        </p:nvSpPr>
        <p:spPr>
          <a:xfrm>
            <a:off x="134270" y="3715026"/>
            <a:ext cx="24115460" cy="2596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После выбора данного пункта меню вам будет поочередно предложено ввести данные: максимальную и минимальную температуры, скорость ветра, влажность и регион, в который будет дописана информация.</a:t>
            </a:r>
          </a:p>
        </p:txBody>
      </p:sp>
      <p:pic>
        <p:nvPicPr>
          <p:cNvPr id="252" name="Снимок экрана 2024-06-17 в 11.08.55.png" descr="Снимок экрана 2024-06-17 в 11.08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28531" y="12029100"/>
            <a:ext cx="3126937" cy="156346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Далее появится меню подтверждения:"/>
          <p:cNvSpPr txBox="1"/>
          <p:nvPr/>
        </p:nvSpPr>
        <p:spPr>
          <a:xfrm>
            <a:off x="5513355" y="10458399"/>
            <a:ext cx="12891962" cy="92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Далее появится меню подтверждения:</a:t>
            </a:r>
          </a:p>
        </p:txBody>
      </p:sp>
      <p:pic>
        <p:nvPicPr>
          <p:cNvPr id="254" name="Снимок экрана 2024-06-17 в 11.11.40.png" descr="Снимок экрана 2024-06-17 в 11.11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32755" y="7229741"/>
            <a:ext cx="11318490" cy="2742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05344" y="12261916"/>
            <a:ext cx="4669415" cy="73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Разработал: Адамонис Никита Александрович"/>
          <p:cNvSpPr txBox="1"/>
          <p:nvPr>
            <p:ph type="body" idx="21"/>
          </p:nvPr>
        </p:nvSpPr>
        <p:spPr>
          <a:xfrm>
            <a:off x="1206498" y="11090248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Разработал: Адамонис Никита Александрович</a:t>
            </a:r>
          </a:p>
        </p:txBody>
      </p:sp>
      <p:pic>
        <p:nvPicPr>
          <p:cNvPr id="259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0396" y="2563950"/>
            <a:ext cx="19443208" cy="307357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Разработал: Федкевич Диана Андреевна"/>
          <p:cNvSpPr txBox="1"/>
          <p:nvPr/>
        </p:nvSpPr>
        <p:spPr>
          <a:xfrm>
            <a:off x="1206499" y="11793248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l" defTabSz="825500">
              <a:defRPr b="1" sz="3600"/>
            </a:lvl1pPr>
          </a:lstStyle>
          <a:p>
            <a:pPr/>
            <a:r>
              <a:t>Разработал: Федкевич Диана Андреевна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Снимок экрана 2024-06-17 в 09.49.02.png" descr="Снимок экрана 2024-06-17 в 09.49.02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7" y="-157147"/>
            <a:ext cx="24356146" cy="13922775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Иерархия меню"/>
          <p:cNvSpPr txBox="1"/>
          <p:nvPr>
            <p:ph type="body" idx="21"/>
          </p:nvPr>
        </p:nvSpPr>
        <p:spPr>
          <a:xfrm>
            <a:off x="1206500" y="12364362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Иерархия меню</a:t>
            </a:r>
          </a:p>
        </p:txBody>
      </p:sp>
      <p:sp>
        <p:nvSpPr>
          <p:cNvPr id="158" name="Прямоугольник"/>
          <p:cNvSpPr/>
          <p:nvPr/>
        </p:nvSpPr>
        <p:spPr>
          <a:xfrm>
            <a:off x="9044189" y="4896487"/>
            <a:ext cx="4798060" cy="1793121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" name="Прямоугольник"/>
          <p:cNvSpPr/>
          <p:nvPr/>
        </p:nvSpPr>
        <p:spPr>
          <a:xfrm>
            <a:off x="11608079" y="4950511"/>
            <a:ext cx="2234170" cy="2471336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0" name="Прямоугольник"/>
          <p:cNvSpPr/>
          <p:nvPr/>
        </p:nvSpPr>
        <p:spPr>
          <a:xfrm>
            <a:off x="8939908" y="3217528"/>
            <a:ext cx="2234169" cy="2471335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" name="Прямоугольник"/>
          <p:cNvSpPr/>
          <p:nvPr/>
        </p:nvSpPr>
        <p:spPr>
          <a:xfrm>
            <a:off x="8212540" y="3040881"/>
            <a:ext cx="2234169" cy="2471335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" name="Прямоугольник"/>
          <p:cNvSpPr/>
          <p:nvPr/>
        </p:nvSpPr>
        <p:spPr>
          <a:xfrm>
            <a:off x="11257095" y="3217528"/>
            <a:ext cx="2780831" cy="153911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" name="Прямоугольник"/>
          <p:cNvSpPr/>
          <p:nvPr/>
        </p:nvSpPr>
        <p:spPr>
          <a:xfrm>
            <a:off x="11608079" y="3040881"/>
            <a:ext cx="2446007" cy="1694854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" name="Прямоугольник"/>
          <p:cNvSpPr/>
          <p:nvPr/>
        </p:nvSpPr>
        <p:spPr>
          <a:xfrm>
            <a:off x="14196725" y="3012509"/>
            <a:ext cx="716235" cy="158932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5" name="Прямоугольник"/>
          <p:cNvSpPr/>
          <p:nvPr/>
        </p:nvSpPr>
        <p:spPr>
          <a:xfrm>
            <a:off x="14196725" y="5144966"/>
            <a:ext cx="716235" cy="2471335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" name="Прямоугольник"/>
          <p:cNvSpPr/>
          <p:nvPr/>
        </p:nvSpPr>
        <p:spPr>
          <a:xfrm>
            <a:off x="9273713" y="6829456"/>
            <a:ext cx="377392" cy="1440803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" name="Прямоугольник"/>
          <p:cNvSpPr/>
          <p:nvPr/>
        </p:nvSpPr>
        <p:spPr>
          <a:xfrm>
            <a:off x="9273713" y="6850360"/>
            <a:ext cx="2234170" cy="563699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8" name="Прямоугольник"/>
          <p:cNvSpPr/>
          <p:nvPr/>
        </p:nvSpPr>
        <p:spPr>
          <a:xfrm>
            <a:off x="13432411" y="7424050"/>
            <a:ext cx="377392" cy="1440803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9" name="Прямоугольник"/>
          <p:cNvSpPr/>
          <p:nvPr/>
        </p:nvSpPr>
        <p:spPr>
          <a:xfrm>
            <a:off x="11254523" y="9431816"/>
            <a:ext cx="1992903" cy="563699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0" name="Прямоугольник"/>
          <p:cNvSpPr/>
          <p:nvPr/>
        </p:nvSpPr>
        <p:spPr>
          <a:xfrm>
            <a:off x="14436469" y="5904329"/>
            <a:ext cx="1992903" cy="5637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" name="Прямоугольник"/>
          <p:cNvSpPr/>
          <p:nvPr/>
        </p:nvSpPr>
        <p:spPr>
          <a:xfrm>
            <a:off x="11811226" y="10574787"/>
            <a:ext cx="1471285" cy="215967"/>
          </a:xfrm>
          <a:prstGeom prst="rect">
            <a:avLst/>
          </a:prstGeom>
          <a:solidFill>
            <a:srgbClr val="3838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Прямоугольник"/>
          <p:cNvSpPr/>
          <p:nvPr/>
        </p:nvSpPr>
        <p:spPr>
          <a:xfrm>
            <a:off x="10306925" y="10574787"/>
            <a:ext cx="993219" cy="215967"/>
          </a:xfrm>
          <a:prstGeom prst="rect">
            <a:avLst/>
          </a:prstGeom>
          <a:solidFill>
            <a:srgbClr val="3838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" name="Прямоугольник"/>
          <p:cNvSpPr/>
          <p:nvPr/>
        </p:nvSpPr>
        <p:spPr>
          <a:xfrm>
            <a:off x="13432411" y="9774718"/>
            <a:ext cx="377392" cy="1440802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" name="Прямоугольник"/>
          <p:cNvSpPr/>
          <p:nvPr/>
        </p:nvSpPr>
        <p:spPr>
          <a:xfrm>
            <a:off x="11697265" y="9711978"/>
            <a:ext cx="1699208" cy="849573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5" name="Прямоугольник"/>
          <p:cNvSpPr/>
          <p:nvPr/>
        </p:nvSpPr>
        <p:spPr>
          <a:xfrm>
            <a:off x="9273713" y="10165660"/>
            <a:ext cx="2234170" cy="401341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Прямоугольник"/>
          <p:cNvSpPr/>
          <p:nvPr/>
        </p:nvSpPr>
        <p:spPr>
          <a:xfrm>
            <a:off x="10826590" y="7707233"/>
            <a:ext cx="2531231" cy="1685631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Прямоугольник"/>
          <p:cNvSpPr/>
          <p:nvPr/>
        </p:nvSpPr>
        <p:spPr>
          <a:xfrm>
            <a:off x="11911868" y="7456556"/>
            <a:ext cx="1471285" cy="215967"/>
          </a:xfrm>
          <a:prstGeom prst="rect">
            <a:avLst/>
          </a:prstGeom>
          <a:solidFill>
            <a:srgbClr val="3838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8" name="Прямоугольник"/>
          <p:cNvSpPr/>
          <p:nvPr/>
        </p:nvSpPr>
        <p:spPr>
          <a:xfrm>
            <a:off x="10267028" y="7461149"/>
            <a:ext cx="1028918" cy="215967"/>
          </a:xfrm>
          <a:prstGeom prst="rect">
            <a:avLst/>
          </a:prstGeom>
          <a:solidFill>
            <a:srgbClr val="38384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9" name="Прямоугольник"/>
          <p:cNvSpPr/>
          <p:nvPr/>
        </p:nvSpPr>
        <p:spPr>
          <a:xfrm>
            <a:off x="14196725" y="4894840"/>
            <a:ext cx="377392" cy="40134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0" name="Прямоугольник"/>
          <p:cNvSpPr/>
          <p:nvPr/>
        </p:nvSpPr>
        <p:spPr>
          <a:xfrm>
            <a:off x="14196725" y="7363869"/>
            <a:ext cx="339292" cy="401341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Прямоугольник"/>
          <p:cNvSpPr/>
          <p:nvPr/>
        </p:nvSpPr>
        <p:spPr>
          <a:xfrm>
            <a:off x="14196725" y="4418149"/>
            <a:ext cx="339292" cy="40134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Прямоугольник"/>
          <p:cNvSpPr/>
          <p:nvPr/>
        </p:nvSpPr>
        <p:spPr>
          <a:xfrm>
            <a:off x="14196725" y="7863142"/>
            <a:ext cx="377392" cy="562618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Прямоугольник"/>
          <p:cNvSpPr/>
          <p:nvPr/>
        </p:nvSpPr>
        <p:spPr>
          <a:xfrm>
            <a:off x="13919872" y="4751852"/>
            <a:ext cx="166783" cy="4104777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Иерархия мен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Иерархия меню</a:t>
            </a:r>
          </a:p>
        </p:txBody>
      </p:sp>
      <p:sp>
        <p:nvSpPr>
          <p:cNvPr id="187" name="Все меню в проекте расположены в логическом порядке. Возможные пути перемещения видны на схеме.…"/>
          <p:cNvSpPr txBox="1"/>
          <p:nvPr/>
        </p:nvSpPr>
        <p:spPr>
          <a:xfrm>
            <a:off x="1157130" y="2176892"/>
            <a:ext cx="22724183" cy="785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defRPr b="1" sz="5500"/>
            </a:pPr>
            <a:r>
              <a:t>Все меню в проекте расположены в логическом порядке. Возможные пути перемещения видны на схеме.</a:t>
            </a:r>
          </a:p>
          <a:p>
            <a:pPr algn="l" defTabSz="825500">
              <a:defRPr b="1" sz="5500"/>
            </a:pPr>
          </a:p>
          <a:p>
            <a:pPr algn="l" defTabSz="825500">
              <a:defRPr b="1" sz="5500"/>
            </a:pPr>
            <a:r>
              <a:t>Перемещение между пунктами меню осуществляется последствием нажатия </a:t>
            </a:r>
            <a:r>
              <a:rPr>
                <a:solidFill>
                  <a:srgbClr val="6C6C6C"/>
                </a:solidFill>
              </a:rPr>
              <a:t>стрелочек вверх</a:t>
            </a:r>
            <a:r>
              <a:rPr>
                <a:solidFill>
                  <a:srgbClr val="A9A9A9"/>
                </a:solidFill>
              </a:rPr>
              <a:t> </a:t>
            </a:r>
            <a:r>
              <a:t>и</a:t>
            </a:r>
            <a:r>
              <a:rPr>
                <a:solidFill>
                  <a:srgbClr val="A9A9A9"/>
                </a:solidFill>
              </a:rPr>
              <a:t> </a:t>
            </a:r>
            <a:r>
              <a:rPr>
                <a:solidFill>
                  <a:srgbClr val="6C6C6C"/>
                </a:solidFill>
              </a:rPr>
              <a:t>вниз</a:t>
            </a:r>
            <a:r>
              <a:t>, а также клавиш </a:t>
            </a:r>
            <a:r>
              <a:rPr>
                <a:solidFill>
                  <a:srgbClr val="6C6C6C"/>
                </a:solidFill>
              </a:rPr>
              <a:t>S</a:t>
            </a:r>
            <a:r>
              <a:t> и </a:t>
            </a:r>
            <a:r>
              <a:rPr>
                <a:solidFill>
                  <a:srgbClr val="6C6C6C"/>
                </a:solidFill>
              </a:rPr>
              <a:t>W</a:t>
            </a:r>
            <a:r>
              <a:t>, а выбор пункта осуществляется нажатием клавиши </a:t>
            </a:r>
            <a:r>
              <a:rPr>
                <a:solidFill>
                  <a:srgbClr val="6C6C6C"/>
                </a:solidFill>
              </a:rPr>
              <a:t>Enter</a:t>
            </a:r>
            <a:r>
              <a:t>.</a:t>
            </a:r>
          </a:p>
          <a:p>
            <a:pPr algn="l" defTabSz="825500">
              <a:defRPr b="1" sz="5500"/>
            </a:pPr>
          </a:p>
          <a:p>
            <a:pPr algn="l" defTabSz="825500">
              <a:defRPr b="1" sz="5500"/>
            </a:pPr>
            <a:r>
              <a:t>Из любого меню можно выйти посредством выбора </a:t>
            </a:r>
            <a:r>
              <a:rPr>
                <a:solidFill>
                  <a:srgbClr val="6C6C6C"/>
                </a:solidFill>
              </a:rPr>
              <a:t>последнего</a:t>
            </a:r>
            <a:r>
              <a:rPr>
                <a:solidFill>
                  <a:srgbClr val="A9A9A9"/>
                </a:solidFill>
              </a:rPr>
              <a:t> </a:t>
            </a:r>
            <a:r>
              <a:rPr>
                <a:solidFill>
                  <a:srgbClr val="6C6C6C"/>
                </a:solidFill>
              </a:rPr>
              <a:t>пункта</a:t>
            </a:r>
            <a:r>
              <a:t>.</a:t>
            </a:r>
          </a:p>
        </p:txBody>
      </p:sp>
      <p:pic>
        <p:nvPicPr>
          <p:cNvPr id="188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05344" y="12261916"/>
            <a:ext cx="4669415" cy="73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Вход в качестве пользователя/администратор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354">
              <a:defRPr spc="-147" sz="7394"/>
            </a:lvl1pPr>
          </a:lstStyle>
          <a:p>
            <a:pPr/>
            <a:r>
              <a:t>Вход в качестве пользователя/администратора</a:t>
            </a:r>
          </a:p>
        </p:txBody>
      </p:sp>
      <p:sp>
        <p:nvSpPr>
          <p:cNvPr id="192" name="При входе в программу после 3-секундной заставки вас встречает первое меню проекта, где вам предоставляется выбор: войти в качестве пользователя или же администратора."/>
          <p:cNvSpPr txBox="1"/>
          <p:nvPr/>
        </p:nvSpPr>
        <p:spPr>
          <a:xfrm>
            <a:off x="-25400" y="2686117"/>
            <a:ext cx="24434801" cy="2596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При входе в программу после 3-секундной заставки вас встречает первое меню проекта, где вам предоставляется выбор: войти в качестве пользователя или же администратора.</a:t>
            </a:r>
          </a:p>
        </p:txBody>
      </p:sp>
      <p:pic>
        <p:nvPicPr>
          <p:cNvPr id="193" name="Снимок экрана 2024-06-17 в 10.14.30.png" descr="Снимок экрана 2024-06-17 в 10.14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5462" y="7432407"/>
            <a:ext cx="15673076" cy="3199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5344" y="12261916"/>
            <a:ext cx="4669415" cy="73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Вход в качестве пользователя"/>
          <p:cNvSpPr txBox="1"/>
          <p:nvPr>
            <p:ph type="title"/>
          </p:nvPr>
        </p:nvSpPr>
        <p:spPr>
          <a:xfrm>
            <a:off x="1552773" y="-2763325"/>
            <a:ext cx="9779001" cy="5882274"/>
          </a:xfrm>
          <a:prstGeom prst="rect">
            <a:avLst/>
          </a:prstGeom>
        </p:spPr>
        <p:txBody>
          <a:bodyPr/>
          <a:lstStyle/>
          <a:p>
            <a:pPr/>
            <a:r>
              <a:t>Вход в качестве пользователя</a:t>
            </a:r>
          </a:p>
        </p:txBody>
      </p:sp>
      <p:sp>
        <p:nvSpPr>
          <p:cNvPr id="198" name="После выбора входа в качестве пользователя вам покажется следующее меню:"/>
          <p:cNvSpPr txBox="1"/>
          <p:nvPr>
            <p:ph type="body" sz="quarter" idx="1"/>
          </p:nvPr>
        </p:nvSpPr>
        <p:spPr>
          <a:xfrm>
            <a:off x="842233" y="3604009"/>
            <a:ext cx="11200081" cy="5382403"/>
          </a:xfrm>
          <a:prstGeom prst="rect">
            <a:avLst/>
          </a:prstGeom>
        </p:spPr>
        <p:txBody>
          <a:bodyPr/>
          <a:lstStyle/>
          <a:p>
            <a:pPr/>
            <a:r>
              <a:t>После выбора входа в качестве пользователя вам покажется следующее меню: </a:t>
            </a:r>
          </a:p>
        </p:txBody>
      </p:sp>
      <p:pic>
        <p:nvPicPr>
          <p:cNvPr id="199" name="Снимок экрана 2024-06-17 в 10.15.45.png" descr="Снимок экрана 2024-06-17 в 10.15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52804" y="7429810"/>
            <a:ext cx="14279480" cy="3783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5344" y="12261916"/>
            <a:ext cx="4669415" cy="73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Просмотреть детальную погоду на сегодн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Просмотреть детальную погоду на сегодня</a:t>
            </a:r>
          </a:p>
        </p:txBody>
      </p:sp>
      <p:sp>
        <p:nvSpPr>
          <p:cNvPr id="204" name="При выборе данного пункта меню вам выведется максимальная и минимальная температуры, скорость ветра и влажность на сегодняшний день."/>
          <p:cNvSpPr txBox="1"/>
          <p:nvPr/>
        </p:nvSpPr>
        <p:spPr>
          <a:xfrm>
            <a:off x="1120203" y="3210735"/>
            <a:ext cx="22143594" cy="2596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При выборе данного пункта меню вам выведется максимальная и минимальная температуры, скорость ветра и влажность на сегодняшний день.</a:t>
            </a:r>
          </a:p>
        </p:txBody>
      </p:sp>
      <p:pic>
        <p:nvPicPr>
          <p:cNvPr id="205" name="Снимок экрана 2024-06-17 в 10.29.10.png" descr="Снимок экрана 2024-06-17 в 10.29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2821" y="8179659"/>
            <a:ext cx="9298358" cy="1247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5344" y="12261916"/>
            <a:ext cx="4669415" cy="73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Посмотреть краткую сводку погоды на неделю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Посмотреть краткую сводку погоды на неделю</a:t>
            </a:r>
          </a:p>
        </p:txBody>
      </p:sp>
      <p:sp>
        <p:nvSpPr>
          <p:cNvPr id="210" name="При выборе данного пункта меню вам выведется максимальная и минимальная температуры на следующие 7 дней."/>
          <p:cNvSpPr txBox="1"/>
          <p:nvPr/>
        </p:nvSpPr>
        <p:spPr>
          <a:xfrm>
            <a:off x="1120203" y="3629835"/>
            <a:ext cx="22143594" cy="175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При выборе данного пункта меню вам выведется максимальная и минимальная температуры на следующие 7 дней.</a:t>
            </a:r>
          </a:p>
        </p:txBody>
      </p:sp>
      <p:pic>
        <p:nvPicPr>
          <p:cNvPr id="211" name="Снимок экрана 2024-06-17 в 10.31.10.png" descr="Снимок экрана 2024-06-17 в 10.31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91500" y="7665309"/>
            <a:ext cx="9201000" cy="4580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5344" y="12261916"/>
            <a:ext cx="4669415" cy="73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Посмотреть детальную погоду на конкретное число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14236">
              <a:defRPr spc="-134" sz="6728"/>
            </a:lvl1pPr>
          </a:lstStyle>
          <a:p>
            <a:pPr/>
            <a:r>
              <a:t>Посмотреть детальную погоду на конкретное число</a:t>
            </a:r>
          </a:p>
        </p:txBody>
      </p:sp>
      <p:sp>
        <p:nvSpPr>
          <p:cNvPr id="216" name="При выборе данного пункта меню вам выведется максимальная и минимальная температуры, скорость ветра и влажность на дату, введенную вами в следующее окно:"/>
          <p:cNvSpPr txBox="1"/>
          <p:nvPr/>
        </p:nvSpPr>
        <p:spPr>
          <a:xfrm>
            <a:off x="1120203" y="3210735"/>
            <a:ext cx="22143594" cy="2596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При выборе данного пункта меню вам выведется максимальная и минимальная температуры, скорость ветра и влажность на дату, введенную вами в следующее окно:</a:t>
            </a:r>
          </a:p>
        </p:txBody>
      </p:sp>
      <p:pic>
        <p:nvPicPr>
          <p:cNvPr id="217" name="Снимок экрана 2024-06-17 в 10.33.10.png" descr="Снимок экрана 2024-06-17 в 10.33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5455" y="6990864"/>
            <a:ext cx="12513090" cy="818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Снимок экрана 2024-06-17 в 10.35.22.png" descr="Снимок экрана 2024-06-17 в 10.35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9262" y="9596624"/>
            <a:ext cx="10225476" cy="1491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05344" y="12261916"/>
            <a:ext cx="4669415" cy="73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окошко.png" descr="окошко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452" y="-98029"/>
            <a:ext cx="24624771" cy="1391197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Сменить текущий регио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Сменить текущий регион</a:t>
            </a:r>
          </a:p>
        </p:txBody>
      </p:sp>
      <p:sp>
        <p:nvSpPr>
          <p:cNvPr id="223" name="При выборе данного пункта вам выведется меню выбора региона, которое выглядит следующим образом:"/>
          <p:cNvSpPr txBox="1"/>
          <p:nvPr/>
        </p:nvSpPr>
        <p:spPr>
          <a:xfrm>
            <a:off x="1043717" y="3629835"/>
            <a:ext cx="22296565" cy="175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При выборе данного пункта вам выведется меню выбора региона, которое выглядит следующим образом:</a:t>
            </a:r>
          </a:p>
        </p:txBody>
      </p:sp>
      <p:pic>
        <p:nvPicPr>
          <p:cNvPr id="224" name="Снимок экрана 2024-06-17 в 10.37.50.png" descr="Снимок экрана 2024-06-17 в 10.37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6265" y="7728809"/>
            <a:ext cx="7091471" cy="3616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Снимок экрана 2024-06-17 в 09.12.24.png" descr="Снимок экрана 2024-06-17 в 09.12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05344" y="12261916"/>
            <a:ext cx="4669415" cy="73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